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9926638" cy="14355763"/>
  <p:defaultTextStyle>
    <a:defPPr>
      <a:defRPr lang="it-IT"/>
    </a:defPPr>
    <a:lvl1pPr marL="0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8"/>
  </p:normalViewPr>
  <p:slideViewPr>
    <p:cSldViewPr>
      <p:cViewPr varScale="1">
        <p:scale>
          <a:sx n="57" d="100"/>
          <a:sy n="57" d="100"/>
        </p:scale>
        <p:origin x="3096" y="7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0090" y="3976796"/>
            <a:ext cx="8161020" cy="274404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52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4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60870" y="512660"/>
            <a:ext cx="2160270" cy="1092284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80060" y="512660"/>
            <a:ext cx="6320790" cy="1092284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80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11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8429" y="5425867"/>
            <a:ext cx="8161020" cy="280034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39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69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877278" y="2865544"/>
            <a:ext cx="4243864" cy="1194222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877278" y="4059766"/>
            <a:ext cx="4243864" cy="7375738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68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27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07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061" y="509693"/>
            <a:ext cx="3158729" cy="216916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53802" y="509696"/>
            <a:ext cx="5367338" cy="10925811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80061" y="2678856"/>
            <a:ext cx="3158729" cy="8756651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02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6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80060" y="11865189"/>
            <a:ext cx="224028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B370-D3CC-4E2B-B2D7-D209C05CCC4C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80410" y="11865189"/>
            <a:ext cx="304038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880860" y="11865189"/>
            <a:ext cx="224028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11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0120" rtl="0" eaLnBrk="1" latinLnBrk="0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10" y="602103"/>
            <a:ext cx="1417850" cy="4689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53" y="411466"/>
            <a:ext cx="717498" cy="837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65" y="551131"/>
            <a:ext cx="1560467" cy="50695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485798" y="1345000"/>
            <a:ext cx="4814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Comune di Craveggia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049100" y="1955038"/>
            <a:ext cx="3751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Assessorato alla Cultura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549441" y="5039850"/>
            <a:ext cx="184731" cy="49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646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714770" y="7351396"/>
            <a:ext cx="6468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Palazzo Guglielmi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0B3F8F-C1D3-D3D2-9DCF-2C4B364EE0D5}"/>
              </a:ext>
            </a:extLst>
          </p:cNvPr>
          <p:cNvSpPr txBox="1"/>
          <p:nvPr/>
        </p:nvSpPr>
        <p:spPr>
          <a:xfrm>
            <a:off x="659519" y="8393328"/>
            <a:ext cx="8224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ricostruzioni di Guido </a:t>
            </a:r>
            <a:r>
              <a:rPr lang="it-I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Dresti</a:t>
            </a:r>
            <a:endParaRPr lang="it-IT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348DB5C-C1F3-C60E-0A4A-67E568029103}"/>
              </a:ext>
            </a:extLst>
          </p:cNvPr>
          <p:cNvSpPr txBox="1"/>
          <p:nvPr/>
        </p:nvSpPr>
        <p:spPr>
          <a:xfrm>
            <a:off x="1241918" y="9213722"/>
            <a:ext cx="80435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Dal 2 all’08 aprile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2026.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Apertura  con orario 10 – 12.</a:t>
            </a:r>
          </a:p>
          <a:p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Visite fuori orario su appuntamento.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Craveggia, Palazzo Guglielmi – Via Provinciale, 12</a:t>
            </a: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informazioni: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Comune di Craveggia tel. 0324/98033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Guido Dresti cell. 3475975258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40160" y="7913197"/>
            <a:ext cx="844529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Riaprirà la mostra di orologi solari e strumenti astronomici: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06" y="2509271"/>
            <a:ext cx="2833198" cy="4399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16" y="3011910"/>
            <a:ext cx="3483242" cy="42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580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69</Words>
  <Application>Microsoft Office PowerPoint</Application>
  <PresentationFormat>Formato A3 (297x420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di Office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Guido Dresti</dc:creator>
  <cp:lastModifiedBy>Anagrafe</cp:lastModifiedBy>
  <cp:revision>48</cp:revision>
  <cp:lastPrinted>2026-03-17T09:39:01Z</cp:lastPrinted>
  <dcterms:created xsi:type="dcterms:W3CDTF">2025-06-13T12:11:11Z</dcterms:created>
  <dcterms:modified xsi:type="dcterms:W3CDTF">2026-03-18T07:58:50Z</dcterms:modified>
</cp:coreProperties>
</file>