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it-IT"/>
    </a:defPPr>
    <a:lvl1pPr marL="0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8"/>
  </p:normalViewPr>
  <p:slideViewPr>
    <p:cSldViewPr>
      <p:cViewPr varScale="1">
        <p:scale>
          <a:sx n="57" d="100"/>
          <a:sy n="57" d="100"/>
        </p:scale>
        <p:origin x="3096" y="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52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4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80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11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3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2940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6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4" cy="1194222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4" cy="7375738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68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7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07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53802" y="509696"/>
            <a:ext cx="5367338" cy="10925811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0061" y="2678856"/>
            <a:ext cx="3158729" cy="8756651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02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6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B370-D3CC-4E2B-B2D7-D209C05CCC4C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54C47-8B14-4F49-845A-F09CED517E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11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120" rtl="0" eaLnBrk="1" latinLnBrk="0" hangingPunct="1"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300038" algn="l" defTabSz="960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4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10" y="602103"/>
            <a:ext cx="1417850" cy="46898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253" y="411466"/>
            <a:ext cx="717498" cy="837402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565" y="551131"/>
            <a:ext cx="1560467" cy="506953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485798" y="1345000"/>
            <a:ext cx="4814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Comune di Craveggia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49100" y="1955038"/>
            <a:ext cx="3751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Assessorato alla Cultura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549441" y="5039850"/>
            <a:ext cx="184731" cy="49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646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441" y="3154464"/>
            <a:ext cx="3064974" cy="4750492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0" y="3117838"/>
            <a:ext cx="3824964" cy="4651114"/>
          </a:xfrm>
          <a:prstGeom prst="rect">
            <a:avLst/>
          </a:prstGeom>
        </p:spPr>
      </p:pic>
      <p:sp>
        <p:nvSpPr>
          <p:cNvPr id="27" name="CasellaDiTesto 26"/>
          <p:cNvSpPr txBox="1"/>
          <p:nvPr/>
        </p:nvSpPr>
        <p:spPr>
          <a:xfrm>
            <a:off x="428145" y="7831730"/>
            <a:ext cx="6468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Palazzo Guglielmi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0B3F8F-C1D3-D3D2-9DCF-2C4B364EE0D5}"/>
              </a:ext>
            </a:extLst>
          </p:cNvPr>
          <p:cNvSpPr txBox="1"/>
          <p:nvPr/>
        </p:nvSpPr>
        <p:spPr>
          <a:xfrm>
            <a:off x="680062" y="8941595"/>
            <a:ext cx="8224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ricostruzioni di Guido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Dresti</a:t>
            </a: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348DB5C-C1F3-C60E-0A4A-67E568029103}"/>
              </a:ext>
            </a:extLst>
          </p:cNvPr>
          <p:cNvSpPr txBox="1"/>
          <p:nvPr/>
        </p:nvSpPr>
        <p:spPr>
          <a:xfrm>
            <a:off x="1031144" y="9785176"/>
            <a:ext cx="6881869" cy="2449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26 luglio al 21 settembre: orario 10-12 e 17-19</a:t>
            </a:r>
            <a:b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Aperto durante le festività Natalizie e Pasquali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Aperture su appuntamento</a:t>
            </a:r>
            <a:b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Craveggia, Palazzo Guglielmi – Via Vittorio Veneto n. </a:t>
            </a:r>
            <a:r>
              <a:rPr 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informazione: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Comune di Craveggia tel. 0324/98033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Guido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Dresti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Cell. 3475975258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47794" y="8386999"/>
            <a:ext cx="815726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Mostra permanente di orologi solari e strumenti astronomici</a:t>
            </a: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888" y="11369352"/>
            <a:ext cx="1395717" cy="89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58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73</Words>
  <Application>Microsoft Office PowerPoint</Application>
  <PresentationFormat>Formato A3 (297x420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Dresti</dc:creator>
  <cp:lastModifiedBy>Anagrafe</cp:lastModifiedBy>
  <cp:revision>22</cp:revision>
  <cp:lastPrinted>2025-06-15T07:09:10Z</cp:lastPrinted>
  <dcterms:created xsi:type="dcterms:W3CDTF">2025-06-13T12:11:11Z</dcterms:created>
  <dcterms:modified xsi:type="dcterms:W3CDTF">2025-09-23T09:41:53Z</dcterms:modified>
</cp:coreProperties>
</file>