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601200" cy="12801600" type="A3"/>
  <p:notesSz cx="9926638" cy="14355763"/>
  <p:defaultTextStyle>
    <a:defPPr>
      <a:defRPr lang="it-IT"/>
    </a:defPPr>
    <a:lvl1pPr marL="0" algn="l" defTabSz="1280006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03" algn="l" defTabSz="1280006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006" algn="l" defTabSz="1280006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009" algn="l" defTabSz="1280006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013" algn="l" defTabSz="1280006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016" algn="l" defTabSz="1280006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019" algn="l" defTabSz="1280006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022" algn="l" defTabSz="1280006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025" algn="l" defTabSz="1280006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48"/>
  </p:normalViewPr>
  <p:slideViewPr>
    <p:cSldViewPr>
      <p:cViewPr varScale="1">
        <p:scale>
          <a:sx n="51" d="100"/>
          <a:sy n="51" d="100"/>
        </p:scale>
        <p:origin x="-2338" y="-72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0090" y="3976796"/>
            <a:ext cx="8161020" cy="274404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B370-D3CC-4E2B-B2D7-D209C05CCC4C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4C47-8B14-4F49-845A-F09CED517E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452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B370-D3CC-4E2B-B2D7-D209C05CCC4C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4C47-8B14-4F49-845A-F09CED517E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43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960870" y="512660"/>
            <a:ext cx="2160270" cy="1092284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80060" y="512660"/>
            <a:ext cx="6320790" cy="1092284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B370-D3CC-4E2B-B2D7-D209C05CCC4C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4C47-8B14-4F49-845A-F09CED517E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480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B370-D3CC-4E2B-B2D7-D209C05CCC4C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4C47-8B14-4F49-845A-F09CED517E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11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8429" y="5425867"/>
            <a:ext cx="8161020" cy="280034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B370-D3CC-4E2B-B2D7-D209C05CCC4C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4C47-8B14-4F49-845A-F09CED517E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39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80060" y="2987041"/>
            <a:ext cx="4240530" cy="8448464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80610" y="2987041"/>
            <a:ext cx="4240530" cy="8448464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B370-D3CC-4E2B-B2D7-D209C05CCC4C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4C47-8B14-4F49-845A-F09CED517E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469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7" cy="1194222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0060" y="4059766"/>
            <a:ext cx="4242197" cy="7375738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877278" y="2865544"/>
            <a:ext cx="4243864" cy="1194222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877278" y="4059766"/>
            <a:ext cx="4243864" cy="7375738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B370-D3CC-4E2B-B2D7-D209C05CCC4C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4C47-8B14-4F49-845A-F09CED517E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168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B370-D3CC-4E2B-B2D7-D209C05CCC4C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4C47-8B14-4F49-845A-F09CED517E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27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B370-D3CC-4E2B-B2D7-D209C05CCC4C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4C47-8B14-4F49-845A-F09CED517E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407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0061" y="509693"/>
            <a:ext cx="3158729" cy="216916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53802" y="509696"/>
            <a:ext cx="5367338" cy="10925811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80061" y="2678856"/>
            <a:ext cx="3158729" cy="8756651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B370-D3CC-4E2B-B2D7-D209C05CCC4C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4C47-8B14-4F49-845A-F09CED517E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602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81902" y="8961120"/>
            <a:ext cx="5760720" cy="105791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881902" y="10019031"/>
            <a:ext cx="5760720" cy="1502409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B370-D3CC-4E2B-B2D7-D209C05CCC4C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4C47-8B14-4F49-845A-F09CED517E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86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80060" y="11865189"/>
            <a:ext cx="224028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B370-D3CC-4E2B-B2D7-D209C05CCC4C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280410" y="11865189"/>
            <a:ext cx="304038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880860" y="11865189"/>
            <a:ext cx="224028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54C47-8B14-4F49-845A-F09CED517E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011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0120" rtl="0" eaLnBrk="1" latinLnBrk="0" hangingPunct="1"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45" indent="-360045" algn="l" defTabSz="960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780098" indent="-300038" algn="l" defTabSz="960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4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10" y="602103"/>
            <a:ext cx="1417850" cy="46898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253" y="411466"/>
            <a:ext cx="717498" cy="837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565" y="551131"/>
            <a:ext cx="1560467" cy="506953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485798" y="1345000"/>
            <a:ext cx="4814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Comune di Craveggia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049100" y="1955038"/>
            <a:ext cx="3751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Assessorato alla Cultura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549441" y="5039850"/>
            <a:ext cx="184731" cy="49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2646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714770" y="7351396"/>
            <a:ext cx="6468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Palazzo Guglielmi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F60B3F8F-C1D3-D3D2-9DCF-2C4B364EE0D5}"/>
              </a:ext>
            </a:extLst>
          </p:cNvPr>
          <p:cNvSpPr txBox="1"/>
          <p:nvPr/>
        </p:nvSpPr>
        <p:spPr>
          <a:xfrm>
            <a:off x="659519" y="8393328"/>
            <a:ext cx="8224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ricostruzioni di Guido </a:t>
            </a:r>
            <a:r>
              <a:rPr lang="it-IT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Dresti</a:t>
            </a:r>
            <a:endParaRPr lang="it-IT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8348DB5C-C1F3-C60E-0A4A-67E568029103}"/>
              </a:ext>
            </a:extLst>
          </p:cNvPr>
          <p:cNvSpPr txBox="1"/>
          <p:nvPr/>
        </p:nvSpPr>
        <p:spPr>
          <a:xfrm>
            <a:off x="1241918" y="9213722"/>
            <a:ext cx="8043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 27 dicembre 2025 al 5 gennaio 2026.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Apertura  con orario 10 – 12.</a:t>
            </a:r>
          </a:p>
          <a:p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Visite fuori orario su appuntamento.</a:t>
            </a:r>
            <a:b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Rimarrà chiusa il giorno di Natale e il primo giorno dell’anno.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Craveggia, Palazzo Guglielmi – Via Provinciale, 12</a:t>
            </a:r>
            <a:b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informazione:</a:t>
            </a: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Comune di Craveggia tel. 0324/98033</a:t>
            </a: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Guido Dresti cell. 3475975258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840160" y="7913197"/>
            <a:ext cx="844529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Riaprirà la mostra di orologi solari e strumenti astronomici: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962" y="2520468"/>
            <a:ext cx="3420000" cy="3718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12" y="3400916"/>
            <a:ext cx="4896544" cy="3277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70580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48</Words>
  <Application>Microsoft Office PowerPoint</Application>
  <PresentationFormat>Formato A3 (297x420 mm)</PresentationFormat>
  <Paragraphs>13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Presentazione standard di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Guido Dresti</dc:creator>
  <cp:lastModifiedBy>Guido Dresti</cp:lastModifiedBy>
  <cp:revision>37</cp:revision>
  <cp:lastPrinted>2025-12-01T09:25:15Z</cp:lastPrinted>
  <dcterms:created xsi:type="dcterms:W3CDTF">2025-06-13T12:11:11Z</dcterms:created>
  <dcterms:modified xsi:type="dcterms:W3CDTF">2025-12-01T10:05:52Z</dcterms:modified>
</cp:coreProperties>
</file>