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9926638" cy="14355763"/>
  <p:defaultTextStyle>
    <a:defPPr>
      <a:defRPr lang="it-IT"/>
    </a:defPPr>
    <a:lvl1pPr marL="0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>
      <p:cViewPr varScale="1">
        <p:scale>
          <a:sx n="51" d="100"/>
          <a:sy n="51" d="100"/>
        </p:scale>
        <p:origin x="-2338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4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8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1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3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6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4" cy="119422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4" cy="73757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6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7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07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2" y="509696"/>
            <a:ext cx="5367338" cy="1092581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6"/>
            <a:ext cx="3158729" cy="8756651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B370-D3CC-4E2B-B2D7-D209C05CCC4C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4C47-8B14-4F49-845A-F09CED517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12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10" y="602103"/>
            <a:ext cx="1417850" cy="4689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53" y="411466"/>
            <a:ext cx="717498" cy="83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65" y="551131"/>
            <a:ext cx="1560467" cy="50695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485798" y="13450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Comune di Craveggia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49100" y="1955038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Assessorato alla Cultura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49441" y="5039850"/>
            <a:ext cx="184731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646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14770" y="7351396"/>
            <a:ext cx="646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Palazzo Guglielmi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60B3F8F-C1D3-D3D2-9DCF-2C4B364EE0D5}"/>
              </a:ext>
            </a:extLst>
          </p:cNvPr>
          <p:cNvSpPr txBox="1"/>
          <p:nvPr/>
        </p:nvSpPr>
        <p:spPr>
          <a:xfrm>
            <a:off x="659519" y="8393328"/>
            <a:ext cx="822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ricostruzioni di Guido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Dresti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348DB5C-C1F3-C60E-0A4A-67E568029103}"/>
              </a:ext>
            </a:extLst>
          </p:cNvPr>
          <p:cNvSpPr txBox="1"/>
          <p:nvPr/>
        </p:nvSpPr>
        <p:spPr>
          <a:xfrm>
            <a:off x="1241918" y="9213722"/>
            <a:ext cx="804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27 dicembre 2025 al 5 gennaio 2026.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Apertura  con orario 10 – 12.</a:t>
            </a:r>
          </a:p>
          <a:p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fuori orario su appuntamento.</a:t>
            </a:r>
            <a:b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Rimarrà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chiusa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primo giorno dell’anno.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Craveggia, Palazzo Guglielmi – Via Provinciale, 12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informazione: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Comune di Craveggia tel. 0324/98033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Guido Dresti cell. 3475975258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40160" y="7913197"/>
            <a:ext cx="84452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Riaprirà la mostra di orologi solari e strumenti astronomici: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62" y="2520468"/>
            <a:ext cx="3420000" cy="3718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2" y="3400916"/>
            <a:ext cx="4896544" cy="3277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05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</Words>
  <Application>Microsoft Office PowerPoint</Application>
  <PresentationFormat>Formato A3 (297x420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Dresti</dc:creator>
  <cp:lastModifiedBy>Guido Dresti</cp:lastModifiedBy>
  <cp:revision>39</cp:revision>
  <cp:lastPrinted>2025-12-01T09:25:15Z</cp:lastPrinted>
  <dcterms:created xsi:type="dcterms:W3CDTF">2025-06-13T12:11:11Z</dcterms:created>
  <dcterms:modified xsi:type="dcterms:W3CDTF">2025-12-12T16:38:12Z</dcterms:modified>
</cp:coreProperties>
</file>