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601200" cy="12801600" type="A3"/>
  <p:notesSz cx="9926638" cy="14355763"/>
  <p:defaultTextStyle>
    <a:defPPr>
      <a:defRPr lang="it-IT"/>
    </a:defPPr>
    <a:lvl1pPr marL="0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1pPr>
    <a:lvl2pPr marL="640003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2pPr>
    <a:lvl3pPr marL="1280006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3pPr>
    <a:lvl4pPr marL="1920009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4pPr>
    <a:lvl5pPr marL="2560013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5pPr>
    <a:lvl6pPr marL="3200016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6pPr>
    <a:lvl7pPr marL="3840019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7pPr>
    <a:lvl8pPr marL="4480022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8pPr>
    <a:lvl9pPr marL="5120025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032" userDrawn="1">
          <p15:clr>
            <a:srgbClr val="A4A3A4"/>
          </p15:clr>
        </p15:guide>
        <p15:guide id="2" pos="30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48"/>
  </p:normalViewPr>
  <p:slideViewPr>
    <p:cSldViewPr>
      <p:cViewPr varScale="1">
        <p:scale>
          <a:sx n="51" d="100"/>
          <a:sy n="51" d="100"/>
        </p:scale>
        <p:origin x="-2338" y="-72"/>
      </p:cViewPr>
      <p:guideLst>
        <p:guide orient="horz" pos="4032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20090" y="3976796"/>
            <a:ext cx="8161020" cy="2744047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40180" y="7254240"/>
            <a:ext cx="672084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80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60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40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8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60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12/12/2025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4526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12/12/2025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1437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960870" y="512660"/>
            <a:ext cx="2160270" cy="10922847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80060" y="512660"/>
            <a:ext cx="6320790" cy="10922847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12/12/2025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4809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12/12/2025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9114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58429" y="8226214"/>
            <a:ext cx="8161020" cy="2542540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58429" y="5425867"/>
            <a:ext cx="8161020" cy="2800349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8006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12/12/2025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2391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80060" y="2987041"/>
            <a:ext cx="4240530" cy="8448464"/>
          </a:xfrm>
        </p:spPr>
        <p:txBody>
          <a:bodyPr/>
          <a:lstStyle>
            <a:lvl1pPr>
              <a:defRPr sz="2940"/>
            </a:lvl1pPr>
            <a:lvl2pPr>
              <a:defRPr sz="2520"/>
            </a:lvl2pPr>
            <a:lvl3pPr>
              <a:defRPr sz="2100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880610" y="2987041"/>
            <a:ext cx="4240530" cy="8448464"/>
          </a:xfrm>
        </p:spPr>
        <p:txBody>
          <a:bodyPr/>
          <a:lstStyle>
            <a:lvl1pPr>
              <a:defRPr sz="2940"/>
            </a:lvl1pPr>
            <a:lvl2pPr>
              <a:defRPr sz="2520"/>
            </a:lvl2pPr>
            <a:lvl3pPr>
              <a:defRPr sz="2100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12/12/2025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4695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80060" y="2865544"/>
            <a:ext cx="4242197" cy="1194222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80060" y="4059766"/>
            <a:ext cx="4242197" cy="7375738"/>
          </a:xfrm>
        </p:spPr>
        <p:txBody>
          <a:bodyPr/>
          <a:lstStyle>
            <a:lvl1pPr>
              <a:defRPr sz="2520"/>
            </a:lvl1pPr>
            <a:lvl2pPr>
              <a:defRPr sz="2100"/>
            </a:lvl2pPr>
            <a:lvl3pPr>
              <a:defRPr sz="1890"/>
            </a:lvl3pPr>
            <a:lvl4pPr>
              <a:defRPr sz="1680"/>
            </a:lvl4pPr>
            <a:lvl5pPr>
              <a:defRPr sz="1680"/>
            </a:lvl5pPr>
            <a:lvl6pPr>
              <a:defRPr sz="1680"/>
            </a:lvl6pPr>
            <a:lvl7pPr>
              <a:defRPr sz="1680"/>
            </a:lvl7pPr>
            <a:lvl8pPr>
              <a:defRPr sz="1680"/>
            </a:lvl8pPr>
            <a:lvl9pPr>
              <a:defRPr sz="168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877278" y="2865544"/>
            <a:ext cx="4243864" cy="1194222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877278" y="4059766"/>
            <a:ext cx="4243864" cy="7375738"/>
          </a:xfrm>
        </p:spPr>
        <p:txBody>
          <a:bodyPr/>
          <a:lstStyle>
            <a:lvl1pPr>
              <a:defRPr sz="2520"/>
            </a:lvl1pPr>
            <a:lvl2pPr>
              <a:defRPr sz="2100"/>
            </a:lvl2pPr>
            <a:lvl3pPr>
              <a:defRPr sz="1890"/>
            </a:lvl3pPr>
            <a:lvl4pPr>
              <a:defRPr sz="1680"/>
            </a:lvl4pPr>
            <a:lvl5pPr>
              <a:defRPr sz="1680"/>
            </a:lvl5pPr>
            <a:lvl6pPr>
              <a:defRPr sz="1680"/>
            </a:lvl6pPr>
            <a:lvl7pPr>
              <a:defRPr sz="1680"/>
            </a:lvl7pPr>
            <a:lvl8pPr>
              <a:defRPr sz="1680"/>
            </a:lvl8pPr>
            <a:lvl9pPr>
              <a:defRPr sz="168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12/12/2025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1685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12/12/2025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2272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12/12/2025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4079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0061" y="509693"/>
            <a:ext cx="3158729" cy="216916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753802" y="509696"/>
            <a:ext cx="5367338" cy="10925811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80061" y="2678856"/>
            <a:ext cx="3158729" cy="8756651"/>
          </a:xfrm>
        </p:spPr>
        <p:txBody>
          <a:bodyPr/>
          <a:lstStyle>
            <a:lvl1pPr marL="0" indent="0">
              <a:buNone/>
              <a:defRPr sz="1470"/>
            </a:lvl1pPr>
            <a:lvl2pPr marL="480060" indent="0">
              <a:buNone/>
              <a:defRPr sz="1260"/>
            </a:lvl2pPr>
            <a:lvl3pPr marL="960120" indent="0">
              <a:buNone/>
              <a:defRPr sz="1050"/>
            </a:lvl3pPr>
            <a:lvl4pPr marL="1440180" indent="0">
              <a:buNone/>
              <a:defRPr sz="945"/>
            </a:lvl4pPr>
            <a:lvl5pPr marL="1920240" indent="0">
              <a:buNone/>
              <a:defRPr sz="945"/>
            </a:lvl5pPr>
            <a:lvl6pPr marL="2400300" indent="0">
              <a:buNone/>
              <a:defRPr sz="945"/>
            </a:lvl6pPr>
            <a:lvl7pPr marL="2880360" indent="0">
              <a:buNone/>
              <a:defRPr sz="945"/>
            </a:lvl7pPr>
            <a:lvl8pPr marL="3360420" indent="0">
              <a:buNone/>
              <a:defRPr sz="945"/>
            </a:lvl8pPr>
            <a:lvl9pPr marL="3840480" indent="0">
              <a:buNone/>
              <a:defRPr sz="945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12/12/2025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6023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81902" y="8961120"/>
            <a:ext cx="5760720" cy="1057911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881902" y="1143847"/>
            <a:ext cx="5760720" cy="7680960"/>
          </a:xfrm>
        </p:spPr>
        <p:txBody>
          <a:bodyPr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881902" y="10019031"/>
            <a:ext cx="5760720" cy="1502409"/>
          </a:xfrm>
        </p:spPr>
        <p:txBody>
          <a:bodyPr/>
          <a:lstStyle>
            <a:lvl1pPr marL="0" indent="0">
              <a:buNone/>
              <a:defRPr sz="1470"/>
            </a:lvl1pPr>
            <a:lvl2pPr marL="480060" indent="0">
              <a:buNone/>
              <a:defRPr sz="1260"/>
            </a:lvl2pPr>
            <a:lvl3pPr marL="960120" indent="0">
              <a:buNone/>
              <a:defRPr sz="1050"/>
            </a:lvl3pPr>
            <a:lvl4pPr marL="1440180" indent="0">
              <a:buNone/>
              <a:defRPr sz="945"/>
            </a:lvl4pPr>
            <a:lvl5pPr marL="1920240" indent="0">
              <a:buNone/>
              <a:defRPr sz="945"/>
            </a:lvl5pPr>
            <a:lvl6pPr marL="2400300" indent="0">
              <a:buNone/>
              <a:defRPr sz="945"/>
            </a:lvl6pPr>
            <a:lvl7pPr marL="2880360" indent="0">
              <a:buNone/>
              <a:defRPr sz="945"/>
            </a:lvl7pPr>
            <a:lvl8pPr marL="3360420" indent="0">
              <a:buNone/>
              <a:defRPr sz="945"/>
            </a:lvl8pPr>
            <a:lvl9pPr marL="3840480" indent="0">
              <a:buNone/>
              <a:defRPr sz="945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12/12/2025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867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80060" y="2987041"/>
            <a:ext cx="8641080" cy="8448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80060" y="11865189"/>
            <a:ext cx="224028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CB370-D3CC-4E2B-B2D7-D209C05CCC4C}" type="datetimeFigureOut">
              <a:rPr lang="it-IT" smtClean="0"/>
              <a:t>12/12/2025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280410" y="11865189"/>
            <a:ext cx="304038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880860" y="11865189"/>
            <a:ext cx="224028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0112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60120" rtl="0" eaLnBrk="1" latinLnBrk="0" hangingPunct="1"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45" indent="-360045" algn="l" defTabSz="960120" rtl="0" eaLnBrk="1" latinLnBrk="0" hangingPunct="1">
        <a:spcBef>
          <a:spcPct val="200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780098" indent="-300038" algn="l" defTabSz="960120" rtl="0" eaLnBrk="1" latinLnBrk="0" hangingPunct="1">
        <a:spcBef>
          <a:spcPct val="20000"/>
        </a:spcBef>
        <a:buFont typeface="Arial" panose="020B0604020202020204" pitchFamily="34" charset="0"/>
        <a:buChar char="–"/>
        <a:defRPr sz="294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spcBef>
          <a:spcPct val="20000"/>
        </a:spcBef>
        <a:buFont typeface="Arial" panose="020B0604020202020204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910" y="602103"/>
            <a:ext cx="1417850" cy="468980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253" y="411466"/>
            <a:ext cx="717498" cy="8374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565" y="551131"/>
            <a:ext cx="1560467" cy="506953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2485798" y="1345000"/>
            <a:ext cx="48141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Comune di Craveggia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3049100" y="1955038"/>
            <a:ext cx="37513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Assessorato alla Cultura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1549441" y="5039850"/>
            <a:ext cx="184731" cy="4994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646" dirty="0"/>
          </a:p>
        </p:txBody>
      </p:sp>
      <p:sp>
        <p:nvSpPr>
          <p:cNvPr id="27" name="CasellaDiTesto 26"/>
          <p:cNvSpPr txBox="1"/>
          <p:nvPr/>
        </p:nvSpPr>
        <p:spPr>
          <a:xfrm>
            <a:off x="714770" y="7351396"/>
            <a:ext cx="6468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Palazzo Guglielmi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F60B3F8F-C1D3-D3D2-9DCF-2C4B364EE0D5}"/>
              </a:ext>
            </a:extLst>
          </p:cNvPr>
          <p:cNvSpPr txBox="1"/>
          <p:nvPr/>
        </p:nvSpPr>
        <p:spPr>
          <a:xfrm>
            <a:off x="659519" y="8393328"/>
            <a:ext cx="82249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ricostruzioni di Guido </a:t>
            </a:r>
            <a:r>
              <a:rPr lang="it-IT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Dresti</a:t>
            </a:r>
            <a:endParaRPr lang="it-IT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8348DB5C-C1F3-C60E-0A4A-67E568029103}"/>
              </a:ext>
            </a:extLst>
          </p:cNvPr>
          <p:cNvSpPr txBox="1"/>
          <p:nvPr/>
        </p:nvSpPr>
        <p:spPr>
          <a:xfrm>
            <a:off x="1241918" y="9213722"/>
            <a:ext cx="80435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 27 dicembre 2025 al 5 gennaio 2026.</a:t>
            </a:r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Apertura  con orario 10 – 12.</a:t>
            </a:r>
          </a:p>
          <a:p>
            <a:r>
              <a:rPr lang="it-IT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Visite fuori orario su appuntamento.</a:t>
            </a:r>
            <a:br>
              <a:rPr lang="it-IT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Rimarrà </a:t>
            </a:r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chiusa 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primo giorno dell’anno.</a:t>
            </a:r>
          </a:p>
          <a:p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Craveggia, Palazzo Guglielmi – Via Provinciale, 12</a:t>
            </a:r>
            <a:b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 informazione:</a:t>
            </a:r>
          </a:p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Comune di Craveggia tel. 0324/98033</a:t>
            </a:r>
          </a:p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Guido Dresti cell. 3475975258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840160" y="7913197"/>
            <a:ext cx="8445294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Riaprirà la mostra di orologi solari e strumenti astronomici: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962" y="2520468"/>
            <a:ext cx="3420000" cy="37183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612" y="3400916"/>
            <a:ext cx="4896544" cy="32778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970580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48</Words>
  <Application>Microsoft Office PowerPoint</Application>
  <PresentationFormat>Formato A3 (297x420 mm)</PresentationFormat>
  <Paragraphs>13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Guido Dresti</dc:creator>
  <cp:lastModifiedBy>Guido Dresti</cp:lastModifiedBy>
  <cp:revision>39</cp:revision>
  <cp:lastPrinted>2025-12-01T09:25:15Z</cp:lastPrinted>
  <dcterms:created xsi:type="dcterms:W3CDTF">2025-06-13T12:11:11Z</dcterms:created>
  <dcterms:modified xsi:type="dcterms:W3CDTF">2025-12-12T16:38:12Z</dcterms:modified>
</cp:coreProperties>
</file>