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6797675" cy="9926638"/>
  <p:defaultTextStyle>
    <a:defPPr>
      <a:defRPr lang="it-IT"/>
    </a:defPPr>
    <a:lvl1pPr marL="0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8"/>
  </p:normalViewPr>
  <p:slideViewPr>
    <p:cSldViewPr>
      <p:cViewPr varScale="1">
        <p:scale>
          <a:sx n="57" d="100"/>
          <a:sy n="57" d="100"/>
        </p:scale>
        <p:origin x="3096" y="7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03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7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398" y="957158"/>
            <a:ext cx="6645831" cy="203877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50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4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429" y="5425867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0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00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0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0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0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0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02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0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39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398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1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84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4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02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3802" y="509696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80061" y="2678856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74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03" indent="0">
              <a:buNone/>
              <a:defRPr sz="3900"/>
            </a:lvl2pPr>
            <a:lvl3pPr marL="1280006" indent="0">
              <a:buNone/>
              <a:defRPr sz="3400"/>
            </a:lvl3pPr>
            <a:lvl4pPr marL="1920009" indent="0">
              <a:buNone/>
              <a:defRPr sz="2800"/>
            </a:lvl4pPr>
            <a:lvl5pPr marL="2560013" indent="0">
              <a:buNone/>
              <a:defRPr sz="2800"/>
            </a:lvl5pPr>
            <a:lvl6pPr marL="3200016" indent="0">
              <a:buNone/>
              <a:defRPr sz="2800"/>
            </a:lvl6pPr>
            <a:lvl7pPr marL="3840019" indent="0">
              <a:buNone/>
              <a:defRPr sz="2800"/>
            </a:lvl7pPr>
            <a:lvl8pPr marL="4480022" indent="0">
              <a:buNone/>
              <a:defRPr sz="2800"/>
            </a:lvl8pPr>
            <a:lvl9pPr marL="5120025" indent="0">
              <a:buNone/>
              <a:defRPr sz="2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91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01" tIns="64001" rIns="128001" bIns="64001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01" tIns="64001" rIns="128001" bIns="64001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CB370-D3CC-4E2B-B2D7-D209C05CCC4C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02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80006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03" indent="-480003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005" indent="-40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008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011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14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017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020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025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028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03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006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09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013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016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019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022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025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10" y="602103"/>
            <a:ext cx="1417850" cy="46898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253" y="411466"/>
            <a:ext cx="717498" cy="837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65" y="551131"/>
            <a:ext cx="1560467" cy="50695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485798" y="1345000"/>
            <a:ext cx="48141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Comune di Craveggia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049100" y="1955038"/>
            <a:ext cx="3751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Assessorato alla Cultura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549441" y="5039850"/>
            <a:ext cx="184731" cy="49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646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831268" y="6580478"/>
            <a:ext cx="6468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Palazzo Guglielmi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0B3F8F-C1D3-D3D2-9DCF-2C4B364EE0D5}"/>
              </a:ext>
            </a:extLst>
          </p:cNvPr>
          <p:cNvSpPr txBox="1"/>
          <p:nvPr/>
        </p:nvSpPr>
        <p:spPr>
          <a:xfrm>
            <a:off x="757505" y="7685442"/>
            <a:ext cx="822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«Le ricostruzioni di Guido Dresti»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348DB5C-C1F3-C60E-0A4A-67E568029103}"/>
              </a:ext>
            </a:extLst>
          </p:cNvPr>
          <p:cNvSpPr txBox="1"/>
          <p:nvPr/>
        </p:nvSpPr>
        <p:spPr>
          <a:xfrm>
            <a:off x="1209546" y="9573931"/>
            <a:ext cx="6943206" cy="283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Guido Dresti 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3475975258</a:t>
            </a:r>
          </a:p>
          <a:p>
            <a:pPr lvl="0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informazioni:</a:t>
            </a:r>
          </a:p>
          <a:p>
            <a:pPr lvl="0"/>
            <a:r>
              <a:rPr lang="it-I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Comune di Craveggia tel. 0324/98033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Palazzo Guglielmi – Via Vittorio Veneto n. 6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79972" y="7167587"/>
            <a:ext cx="887734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Mostra di orologi solari e strumenti astronomici: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022" y="2450648"/>
            <a:ext cx="2831335" cy="344287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206983" y="8378316"/>
            <a:ext cx="7200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mostra </a:t>
            </a:r>
            <a:r>
              <a:rPr lang="it-IT" sz="2400">
                <a:latin typeface="Times New Roman" panose="02020603050405020304" pitchFamily="18" charset="0"/>
                <a:cs typeface="Times New Roman" panose="02020603050405020304" pitchFamily="18" charset="0"/>
              </a:rPr>
              <a:t>è chiusa dal  6 settembre 2026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riaprirà per le festività natalizie. Durante il periodo di chiusura sarà possibile la visita prenotandosi presso: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8" y="2679051"/>
            <a:ext cx="4968700" cy="3312466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846047" y="5950063"/>
            <a:ext cx="9941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Foto  </a:t>
            </a:r>
            <a:r>
              <a:rPr lang="it-IT" sz="1000" dirty="0" err="1"/>
              <a:t>M.Besana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197058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11798</TotalTime>
  <Words>81</Words>
  <Application>Microsoft Office PowerPoint</Application>
  <PresentationFormat>Formato A3 (297x420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di Office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Dresti</dc:creator>
  <cp:lastModifiedBy>Anagrafe</cp:lastModifiedBy>
  <cp:revision>67</cp:revision>
  <cp:lastPrinted>2026-09-07T07:13:09Z</cp:lastPrinted>
  <dcterms:created xsi:type="dcterms:W3CDTF">2025-06-13T12:11:11Z</dcterms:created>
  <dcterms:modified xsi:type="dcterms:W3CDTF">2026-09-07T07:13:25Z</dcterms:modified>
</cp:coreProperties>
</file>