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601200" cy="12801600" type="A3"/>
  <p:notesSz cx="9926638" cy="14355763"/>
  <p:defaultTextStyle>
    <a:defPPr>
      <a:defRPr lang="it-IT"/>
    </a:defPPr>
    <a:lvl1pPr marL="0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1pPr>
    <a:lvl2pPr marL="640003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2pPr>
    <a:lvl3pPr marL="1280006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3pPr>
    <a:lvl4pPr marL="1920009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4pPr>
    <a:lvl5pPr marL="2560013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5pPr>
    <a:lvl6pPr marL="3200016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48"/>
  </p:normalViewPr>
  <p:slideViewPr>
    <p:cSldViewPr>
      <p:cViewPr varScale="1">
        <p:scale>
          <a:sx n="57" d="100"/>
          <a:sy n="57" d="100"/>
        </p:scale>
        <p:origin x="3096" y="78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7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0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25/06/2026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903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25/06/2026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672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09248" y="957158"/>
            <a:ext cx="2268616" cy="20387733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3398" y="957158"/>
            <a:ext cx="6645831" cy="20387733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25/06/2026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50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25/06/2026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1470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58429" y="5425867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0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00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0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01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01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0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02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02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25/06/2026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3396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03398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20640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25/06/2026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315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03" indent="0">
              <a:buNone/>
              <a:defRPr sz="2800" b="1"/>
            </a:lvl2pPr>
            <a:lvl3pPr marL="1280006" indent="0">
              <a:buNone/>
              <a:defRPr sz="2500" b="1"/>
            </a:lvl3pPr>
            <a:lvl4pPr marL="1920009" indent="0">
              <a:buNone/>
              <a:defRPr sz="2200" b="1"/>
            </a:lvl4pPr>
            <a:lvl5pPr marL="2560013" indent="0">
              <a:buNone/>
              <a:defRPr sz="2200" b="1"/>
            </a:lvl5pPr>
            <a:lvl6pPr marL="3200016" indent="0">
              <a:buNone/>
              <a:defRPr sz="2200" b="1"/>
            </a:lvl6pPr>
            <a:lvl7pPr marL="3840019" indent="0">
              <a:buNone/>
              <a:defRPr sz="2200" b="1"/>
            </a:lvl7pPr>
            <a:lvl8pPr marL="4480022" indent="0">
              <a:buNone/>
              <a:defRPr sz="2200" b="1"/>
            </a:lvl8pPr>
            <a:lvl9pPr marL="5120025" indent="0">
              <a:buNone/>
              <a:defRPr sz="2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4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03" indent="0">
              <a:buNone/>
              <a:defRPr sz="2800" b="1"/>
            </a:lvl2pPr>
            <a:lvl3pPr marL="1280006" indent="0">
              <a:buNone/>
              <a:defRPr sz="2500" b="1"/>
            </a:lvl3pPr>
            <a:lvl4pPr marL="1920009" indent="0">
              <a:buNone/>
              <a:defRPr sz="2200" b="1"/>
            </a:lvl4pPr>
            <a:lvl5pPr marL="2560013" indent="0">
              <a:buNone/>
              <a:defRPr sz="2200" b="1"/>
            </a:lvl5pPr>
            <a:lvl6pPr marL="3200016" indent="0">
              <a:buNone/>
              <a:defRPr sz="2200" b="1"/>
            </a:lvl6pPr>
            <a:lvl7pPr marL="3840019" indent="0">
              <a:buNone/>
              <a:defRPr sz="2200" b="1"/>
            </a:lvl7pPr>
            <a:lvl8pPr marL="4480022" indent="0">
              <a:buNone/>
              <a:defRPr sz="2200" b="1"/>
            </a:lvl8pPr>
            <a:lvl9pPr marL="5120025" indent="0">
              <a:buNone/>
              <a:defRPr sz="2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4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25/06/2026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2848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25/06/2026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747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25/06/2026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802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753802" y="509696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80061" y="2678856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03" indent="0">
              <a:buNone/>
              <a:defRPr sz="1700"/>
            </a:lvl2pPr>
            <a:lvl3pPr marL="1280006" indent="0">
              <a:buNone/>
              <a:defRPr sz="1400"/>
            </a:lvl3pPr>
            <a:lvl4pPr marL="1920009" indent="0">
              <a:buNone/>
              <a:defRPr sz="1300"/>
            </a:lvl4pPr>
            <a:lvl5pPr marL="2560013" indent="0">
              <a:buNone/>
              <a:defRPr sz="1300"/>
            </a:lvl5pPr>
            <a:lvl6pPr marL="3200016" indent="0">
              <a:buNone/>
              <a:defRPr sz="1300"/>
            </a:lvl6pPr>
            <a:lvl7pPr marL="3840019" indent="0">
              <a:buNone/>
              <a:defRPr sz="1300"/>
            </a:lvl7pPr>
            <a:lvl8pPr marL="4480022" indent="0">
              <a:buNone/>
              <a:defRPr sz="1300"/>
            </a:lvl8pPr>
            <a:lvl9pPr marL="5120025" indent="0">
              <a:buNone/>
              <a:defRPr sz="13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25/06/2026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7744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03" indent="0">
              <a:buNone/>
              <a:defRPr sz="3900"/>
            </a:lvl2pPr>
            <a:lvl3pPr marL="1280006" indent="0">
              <a:buNone/>
              <a:defRPr sz="3400"/>
            </a:lvl3pPr>
            <a:lvl4pPr marL="1920009" indent="0">
              <a:buNone/>
              <a:defRPr sz="2800"/>
            </a:lvl4pPr>
            <a:lvl5pPr marL="2560013" indent="0">
              <a:buNone/>
              <a:defRPr sz="2800"/>
            </a:lvl5pPr>
            <a:lvl6pPr marL="3200016" indent="0">
              <a:buNone/>
              <a:defRPr sz="2800"/>
            </a:lvl6pPr>
            <a:lvl7pPr marL="3840019" indent="0">
              <a:buNone/>
              <a:defRPr sz="2800"/>
            </a:lvl7pPr>
            <a:lvl8pPr marL="4480022" indent="0">
              <a:buNone/>
              <a:defRPr sz="2800"/>
            </a:lvl8pPr>
            <a:lvl9pPr marL="5120025" indent="0">
              <a:buNone/>
              <a:defRPr sz="28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03" indent="0">
              <a:buNone/>
              <a:defRPr sz="1700"/>
            </a:lvl2pPr>
            <a:lvl3pPr marL="1280006" indent="0">
              <a:buNone/>
              <a:defRPr sz="1400"/>
            </a:lvl3pPr>
            <a:lvl4pPr marL="1920009" indent="0">
              <a:buNone/>
              <a:defRPr sz="1300"/>
            </a:lvl4pPr>
            <a:lvl5pPr marL="2560013" indent="0">
              <a:buNone/>
              <a:defRPr sz="1300"/>
            </a:lvl5pPr>
            <a:lvl6pPr marL="3200016" indent="0">
              <a:buNone/>
              <a:defRPr sz="1300"/>
            </a:lvl6pPr>
            <a:lvl7pPr marL="3840019" indent="0">
              <a:buNone/>
              <a:defRPr sz="1300"/>
            </a:lvl7pPr>
            <a:lvl8pPr marL="4480022" indent="0">
              <a:buNone/>
              <a:defRPr sz="1300"/>
            </a:lvl8pPr>
            <a:lvl9pPr marL="5120025" indent="0">
              <a:buNone/>
              <a:defRPr sz="13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25/06/2026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7913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01" tIns="64001" rIns="128001" bIns="64001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01" tIns="64001" rIns="128001" bIns="64001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80060" y="11865189"/>
            <a:ext cx="2240280" cy="681567"/>
          </a:xfrm>
          <a:prstGeom prst="rect">
            <a:avLst/>
          </a:prstGeom>
        </p:spPr>
        <p:txBody>
          <a:bodyPr vert="horz" lIns="128001" tIns="64001" rIns="128001" bIns="6400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CB370-D3CC-4E2B-B2D7-D209C05CCC4C}" type="datetimeFigureOut">
              <a:rPr lang="it-IT" smtClean="0"/>
              <a:t>25/06/2026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280410" y="11865189"/>
            <a:ext cx="3040380" cy="681567"/>
          </a:xfrm>
          <a:prstGeom prst="rect">
            <a:avLst/>
          </a:prstGeom>
        </p:spPr>
        <p:txBody>
          <a:bodyPr vert="horz" lIns="128001" tIns="64001" rIns="128001" bIns="6400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880860" y="11865189"/>
            <a:ext cx="2240280" cy="681567"/>
          </a:xfrm>
          <a:prstGeom prst="rect">
            <a:avLst/>
          </a:prstGeom>
        </p:spPr>
        <p:txBody>
          <a:bodyPr vert="horz" lIns="128001" tIns="64001" rIns="128001" bIns="6400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02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1280006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03" indent="-480003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005" indent="-40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008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011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014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017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020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025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028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03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006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009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013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016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019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022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025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10" y="602103"/>
            <a:ext cx="1417850" cy="468980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253" y="411466"/>
            <a:ext cx="717498" cy="8374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8565" y="551131"/>
            <a:ext cx="1560467" cy="506953"/>
          </a:xfrm>
          <a:prstGeom prst="rect">
            <a:avLst/>
          </a:prstGeom>
        </p:spPr>
      </p:pic>
      <p:sp>
        <p:nvSpPr>
          <p:cNvPr id="11" name="CasellaDiTesto 10"/>
          <p:cNvSpPr txBox="1"/>
          <p:nvPr/>
        </p:nvSpPr>
        <p:spPr>
          <a:xfrm>
            <a:off x="2485798" y="1345000"/>
            <a:ext cx="48141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Comune di Craveggia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3049100" y="1955038"/>
            <a:ext cx="3751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Assessorato alla Cultura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1549441" y="5039850"/>
            <a:ext cx="184731" cy="499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2646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763008" y="7318445"/>
            <a:ext cx="6468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Palazzo Guglielmi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60B3F8F-C1D3-D3D2-9DCF-2C4B364EE0D5}"/>
              </a:ext>
            </a:extLst>
          </p:cNvPr>
          <p:cNvSpPr txBox="1"/>
          <p:nvPr/>
        </p:nvSpPr>
        <p:spPr>
          <a:xfrm>
            <a:off x="659519" y="8393328"/>
            <a:ext cx="82249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ricostruzioni di Guido </a:t>
            </a:r>
            <a:r>
              <a:rPr lang="it-IT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Dresti</a:t>
            </a:r>
            <a:endParaRPr lang="it-IT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8348DB5C-C1F3-C60E-0A4A-67E568029103}"/>
              </a:ext>
            </a:extLst>
          </p:cNvPr>
          <p:cNvSpPr txBox="1"/>
          <p:nvPr/>
        </p:nvSpPr>
        <p:spPr>
          <a:xfrm>
            <a:off x="1241918" y="9213722"/>
            <a:ext cx="80435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sabato 4 luglio a domenica 6 settembre  2026.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Apertura con orario 10,00 – 12,00 e 16,30 – 18,30.</a:t>
            </a:r>
          </a:p>
          <a:p>
            <a:r>
              <a:rPr lang="it-IT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Visite fuori orario su appuntamento.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Palazzo Guglielmi – Via Vittorio Veneto n. </a:t>
            </a:r>
            <a:r>
              <a:rPr lang="it-IT" sz="240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b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informazioni: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Comune di Craveggia tel. 0324/98033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Guido Dresti cell. 3475975258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840160" y="7913197"/>
            <a:ext cx="8445294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Riaprirà la mostra di orologi solari e strumenti astronomici:</a:t>
            </a:r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64" y="3137826"/>
            <a:ext cx="4858332" cy="32522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849" y="3005942"/>
            <a:ext cx="2704664" cy="406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058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10331</TotalTime>
  <Words>79</Words>
  <Application>Microsoft Office PowerPoint</Application>
  <PresentationFormat>Formato A3 (297x420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di Office</vt:lpstr>
      <vt:lpstr>Presentazione standard di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Guido Dresti</dc:creator>
  <cp:lastModifiedBy>Anagrafe</cp:lastModifiedBy>
  <cp:revision>54</cp:revision>
  <cp:lastPrinted>2026-02-17T16:57:01Z</cp:lastPrinted>
  <dcterms:created xsi:type="dcterms:W3CDTF">2025-06-13T12:11:11Z</dcterms:created>
  <dcterms:modified xsi:type="dcterms:W3CDTF">2026-06-25T08:33:42Z</dcterms:modified>
</cp:coreProperties>
</file>